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1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1.pngP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07104" y="1791586"/>
            <a:ext cx="36995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优博讯i6200 Series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7104" y="2215133"/>
            <a:ext cx="6701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kern="1600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认真、专注，始终如一</a:t>
            </a:r>
            <a:endParaRPr lang="zh-CN" altLang="en-US" sz="2800" b="1" kern="1600" spc="1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96710" y="3004820"/>
            <a:ext cx="9055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>
                <a:solidFill>
                  <a:schemeClr val="bg1"/>
                </a:solidFill>
              </a:rPr>
              <a:t>5寸全屏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30160" y="3004820"/>
            <a:ext cx="18091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>
                <a:solidFill>
                  <a:schemeClr val="bg1"/>
                </a:solidFill>
              </a:rPr>
              <a:t>Safedroid OS系统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83090" y="3004820"/>
            <a:ext cx="20345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>
                <a:solidFill>
                  <a:schemeClr val="bg1"/>
                </a:solidFill>
              </a:rPr>
              <a:t>支持24小时轮班工作</a:t>
            </a:r>
            <a:endParaRPr lang="zh-CN" altLang="en-US" sz="1600">
              <a:solidFill>
                <a:schemeClr val="bg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630160" y="3058795"/>
            <a:ext cx="0" cy="229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473565" y="3058795"/>
            <a:ext cx="0" cy="229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10.pngP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06215" y="2391637"/>
            <a:ext cx="307736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丰富的应用场景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比你想象得更强大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28190" y="3276600"/>
            <a:ext cx="8234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优博讯i6200 Series可应用于仓储盘点、物资管理、病房巡查、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护士工作站、电力抄表、票务管理、车销管理、行政管理、巡查执法、食品安检等多种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应用场景，无限可能等你探索。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E:\优博讯\官网改版\产品图片\i6200 Series\座充.png座充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57383" y="2258907"/>
            <a:ext cx="3325495" cy="2340187"/>
          </a:xfrm>
          <a:prstGeom prst="rect">
            <a:avLst/>
          </a:prstGeom>
        </p:spPr>
      </p:pic>
      <p:pic>
        <p:nvPicPr>
          <p:cNvPr id="7" name="图片 6" descr="E:\优博讯\官网改版\产品图片\i6200 Series\保护壳.png保护壳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06317" y="2259859"/>
            <a:ext cx="3336713" cy="2347595"/>
          </a:xfrm>
          <a:prstGeom prst="rect">
            <a:avLst/>
          </a:prstGeom>
        </p:spPr>
      </p:pic>
      <p:pic>
        <p:nvPicPr>
          <p:cNvPr id="9" name="图片 8" descr="E:\优博讯\官网改版\产品图片\i6200 Series\手柄.png手柄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6647" y="2258907"/>
            <a:ext cx="3327400" cy="23418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8733" y="367453"/>
            <a:ext cx="5550747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265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可选配件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1798743" y="4199467"/>
            <a:ext cx="1103207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86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手柄</a:t>
            </a:r>
            <a:endParaRPr lang="zh-CN" altLang="en-US" sz="186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59730" y="4199467"/>
            <a:ext cx="1320800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86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座充</a:t>
            </a:r>
            <a:endParaRPr lang="zh-CN" altLang="en-US" sz="186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13850" y="4199467"/>
            <a:ext cx="1320800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86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保护壳</a:t>
            </a:r>
            <a:endParaRPr lang="zh-CN" altLang="en-US" sz="186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2.pngP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57320" y="805407"/>
            <a:ext cx="307736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高性能扫描引擎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动力十足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19693" y="1630045"/>
            <a:ext cx="6952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集成高性能扫描引擎，可快速、精准地进行一维二维条码扫描，兼容低密度条码、运动条码、屏幕条码、破损条码，强光下依旧可扫描。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3.pngP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1235" y="2202180"/>
            <a:ext cx="4020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4000mAH大电量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低功耗 24小时超强续航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1235" y="3224530"/>
            <a:ext cx="42875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4000mAh可拆卸锂电池，低功耗设计，续航更持久，保证全天连续作业不间断;通过座充为主机快速充电的同时可附充一块电池，实现24小时轮班续航。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4.pngP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72250" y="2069465"/>
            <a:ext cx="4020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Safedroid OS系统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为企业安全保驾护航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72250" y="3091815"/>
            <a:ext cx="4940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通过添加更加安全可靠的功能特性，将Android从一个消费者操作系统（OS）升级为真正的企业级操作系统，其中包括安全性、设备管理和企业数据采集支持等功能，全方位保证设备的信息安全。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5.pngP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pic>
        <p:nvPicPr>
          <p:cNvPr id="4" name="图片 3" descr="5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70" y="4122420"/>
            <a:ext cx="514350" cy="381000"/>
          </a:xfrm>
          <a:prstGeom prst="rect">
            <a:avLst/>
          </a:prstGeom>
        </p:spPr>
      </p:pic>
      <p:pic>
        <p:nvPicPr>
          <p:cNvPr id="8" name="图片 7" descr="5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45" y="4126865"/>
            <a:ext cx="409575" cy="371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1235" y="1536065"/>
            <a:ext cx="4020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多网通讯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工作状态不再“掉线”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1235" y="2558415"/>
            <a:ext cx="4408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4G全网通，可支持联通、移动、电信三网通信；2.4G/5G双频WIFI，实时判断路由信号强度，实现无缝漫游。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4893" y="4808220"/>
            <a:ext cx="117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4G全网通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0305" y="4808220"/>
            <a:ext cx="1122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双频WIFI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6.pngP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96430" y="1427480"/>
            <a:ext cx="4020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超灵敏电容屏幕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一触 即发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96430" y="2449830"/>
            <a:ext cx="4408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工业级超灵敏电容触控屏，使用者无论戴着手套或湿手进行操作，都能获得迅速反馈，让工作开展更顺畅。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7.pngP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pic>
        <p:nvPicPr>
          <p:cNvPr id="4" name="图片 3" descr="矩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1" y="3737610"/>
            <a:ext cx="485775" cy="647700"/>
          </a:xfrm>
          <a:prstGeom prst="rect">
            <a:avLst/>
          </a:prstGeom>
        </p:spPr>
      </p:pic>
      <p:pic>
        <p:nvPicPr>
          <p:cNvPr id="8" name="图片 7" descr="矢量智能对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80" y="3808730"/>
            <a:ext cx="400050" cy="504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99515" y="4541520"/>
            <a:ext cx="1567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防护等级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IP65防尘防水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54998" y="4541520"/>
            <a:ext cx="1414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抗跌落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1.2米抗跌落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3950" y="1438910"/>
            <a:ext cx="4020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防尘、防水、防跌落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就是这么“刚”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3950" y="2461260"/>
            <a:ext cx="4940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严格而缜密的生产流程，IP65防护等级，不仅防尘、防水，机身通过测试能够承受1.5米高度跌落的冲击力，专为适应严苛的工作环境而量身打造。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8.pngP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57320" y="1144497"/>
            <a:ext cx="307736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更快、更强、更精准数据采集倍轻松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19693" y="2029460"/>
            <a:ext cx="6952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800万像素自动对焦摄像头，支持闪光灯、自动对焦、录像等，轻松采集各类图像和视频信息。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huangy1998\Desktop\新建文件夹\i6200 Series\P9.pngP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0"/>
            <a:ext cx="12189460" cy="6856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51650" y="1475105"/>
            <a:ext cx="4020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工业级材质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真的可以用很久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1650" y="2497455"/>
            <a:ext cx="44088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全部器件均选用工业级原材料，有效保障设备稳定性，使用寿命可长达5年以上，有效降低企业的维护和更换成本。优博讯为企业想得更多、更长远。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WPS 演示</Application>
  <PresentationFormat>宽屏</PresentationFormat>
  <Paragraphs>74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a柆是颗 ⭐</cp:lastModifiedBy>
  <cp:revision>153</cp:revision>
  <dcterms:created xsi:type="dcterms:W3CDTF">2019-06-19T02:08:00Z</dcterms:created>
  <dcterms:modified xsi:type="dcterms:W3CDTF">2020-09-23T02:40:23Z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