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8C66-625D-4C16-9301-DFAED6193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5347D-548A-4090-A79E-E8E8C669ED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96744" y="1627026"/>
            <a:ext cx="315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优博讯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i9000S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96744" y="2273357"/>
            <a:ext cx="706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专业全能设计，重新定义工业支付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45118" y="675201"/>
            <a:ext cx="41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工业品质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抗压耐摔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3960" y="1198421"/>
            <a:ext cx="4984081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满足工业等级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米抗跌落，产品全部器件均选用工业级原材料，保障设备稳定性，跌落缓冲效果强，避免机器损伤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5939" y="2680173"/>
            <a:ext cx="41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更多扩展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支付无界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05939" y="3080283"/>
            <a:ext cx="4497303" cy="107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丰富的模块定制，支持身份证识别、指纹识别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丰富的座充接口，支持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USB HOST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，以太网，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PINPAD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等接入方式，支持非接卡读写，进一步扩展应用场景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能更广泛地应用于票务、交通、政府公共事业等各个行业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3" descr="E:\优博讯\官网改版\产品图片\i9000S\触控笔.png触控笔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88684" y="4092998"/>
            <a:ext cx="3326130" cy="23410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4" descr="E:\优博讯\官网改版\产品图片\i9000S\指纹模块.png指纹模块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8495" y="1357313"/>
            <a:ext cx="3325284" cy="233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5" descr="E:\优博讯\官网改版\产品图片\i9000S\腕带.png腕带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36665" y="4093316"/>
            <a:ext cx="3337984" cy="2348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6" descr="E:\优博讯\官网改版\产品图片\i9000S\座充.jpg座充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7112" y="1358054"/>
            <a:ext cx="3335867" cy="2346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图片 8" descr="E:\优博讯\官网改版\产品图片\i9000S\身份证模块.png身份证模块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6595" y="1355619"/>
            <a:ext cx="3327400" cy="2341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6" name="文本框 9"/>
          <p:cNvSpPr txBox="1"/>
          <p:nvPr/>
        </p:nvSpPr>
        <p:spPr>
          <a:xfrm>
            <a:off x="448733" y="368300"/>
            <a:ext cx="5549900" cy="748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265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可选配件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文本框 10"/>
          <p:cNvSpPr txBox="1"/>
          <p:nvPr/>
        </p:nvSpPr>
        <p:spPr>
          <a:xfrm>
            <a:off x="1408430" y="3328035"/>
            <a:ext cx="1903095" cy="378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865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身份证模块</a:t>
            </a:r>
            <a:endParaRPr lang="zh-CN" altLang="en-US" sz="1865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8" name="文本框 11"/>
          <p:cNvSpPr txBox="1"/>
          <p:nvPr/>
        </p:nvSpPr>
        <p:spPr>
          <a:xfrm>
            <a:off x="5469679" y="3297767"/>
            <a:ext cx="1320800" cy="378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865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指纹模块</a:t>
            </a:r>
            <a:endParaRPr lang="zh-CN" altLang="en-US" sz="1865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9" name="文本框 12"/>
          <p:cNvSpPr txBox="1"/>
          <p:nvPr/>
        </p:nvSpPr>
        <p:spPr>
          <a:xfrm>
            <a:off x="9224646" y="3297767"/>
            <a:ext cx="1320800" cy="378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865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座充</a:t>
            </a:r>
            <a:endParaRPr lang="zh-CN" altLang="en-US" sz="1865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1" name="文本框 14"/>
          <p:cNvSpPr txBox="1"/>
          <p:nvPr/>
        </p:nvSpPr>
        <p:spPr>
          <a:xfrm>
            <a:off x="3591349" y="6025516"/>
            <a:ext cx="1320800" cy="378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865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触控笔</a:t>
            </a:r>
            <a:endParaRPr lang="zh-CN" altLang="en-US" sz="1865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2" name="文本框 15"/>
          <p:cNvSpPr txBox="1"/>
          <p:nvPr/>
        </p:nvSpPr>
        <p:spPr>
          <a:xfrm>
            <a:off x="7346316" y="6025516"/>
            <a:ext cx="1320800" cy="378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865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腕带</a:t>
            </a:r>
            <a:endParaRPr lang="zh-CN" altLang="en-US" sz="1865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04958" y="156242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所有支付，尽在掌中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04958" y="2193030"/>
            <a:ext cx="4327072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非接卡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磁条卡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扫码全渠道收款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Apple pay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Samsung pay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、支付宝、微信支付、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云闪付等多种支付方式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45404" y="1145333"/>
            <a:ext cx="4101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金融认证，安全支付</a:t>
            </a:r>
            <a:endParaRPr lang="zh-CN" altLang="en-US" sz="3200" b="1" dirty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0151" y="2205204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专业扫码头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0151" y="2728424"/>
            <a:ext cx="4327072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支持一维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二维条码扫描，扫一扫轻松采集信息。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强光、弱光下也能正常扫描。无惧扭曲、污损条码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323221" y="154724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强悍配置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81500" y="624823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快速打印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闪电出票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28512" y="1148043"/>
            <a:ext cx="513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30mm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40mm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卷纸直径打印机仓可选，支持快速热敏打印</a:t>
            </a:r>
            <a:endParaRPr lang="zh-CN" altLang="en-US" sz="14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jieha\Desktop\电池.png电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-360045" y="-317"/>
            <a:ext cx="12879705" cy="7251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72087" y="2729317"/>
            <a:ext cx="41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超长续航，减少电量焦虑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72088" y="3252537"/>
            <a:ext cx="42942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搭载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5000mAh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大容量电池，并具备电源智能管理系统，工作时长可达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8-10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07" y="4423902"/>
            <a:ext cx="1209675" cy="752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54804" y="4341376"/>
            <a:ext cx="25080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=5000mA</a:t>
            </a:r>
            <a:r>
              <a:rPr lang="en-US" altLang="zh-CN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endParaRPr lang="en-US" altLang="zh-CN" sz="32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jieha\Desktop\WIFI.pngWIFI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0"/>
            <a:ext cx="1218057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9413" y="2167116"/>
            <a:ext cx="41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灵活通讯，连接无需等待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9413" y="2690336"/>
            <a:ext cx="4591049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卡槽设计，双卡双待；支持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全网通，低功耗蓝牙，并支持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VoLTE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高清语音通话等多种通讯方式，满足不同场景的网络需求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39" y="4105682"/>
            <a:ext cx="278427" cy="3132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19" y="4159379"/>
            <a:ext cx="278427" cy="3132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48" y="4105682"/>
            <a:ext cx="299309" cy="3132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78944" y="4507452"/>
            <a:ext cx="911716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双卡双待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30794" y="4507452"/>
            <a:ext cx="911716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4G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全网通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82774" y="4507492"/>
            <a:ext cx="911716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低功耗蓝牙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86024" y="2375664"/>
            <a:ext cx="41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舒适设计，体贴每时每刻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86024" y="2898884"/>
            <a:ext cx="4591049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双色外壳设计，提升质感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独立的交易物理按键，提高工作效率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机身前后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配重比支撑，带来更好的使用手感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9182.23937007874}"/>
</p:tagLst>
</file>

<file path=ppt/tags/tag2.xml><?xml version="1.0" encoding="utf-8"?>
<p:tagLst xmlns:p="http://schemas.openxmlformats.org/presentationml/2006/main">
  <p:tag name="KSO_WPP_MARK_KEY" val="63c10848-b322-4077-beb6-6854a2b60b24"/>
  <p:tag name="COMMONDATA" val="eyJoZGlkIjoiZTQzNTlmMDQwMWVkZjFhZTJlODRkOGVhMDA3OWE0N2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WPS 演示</Application>
  <PresentationFormat>宽屏</PresentationFormat>
  <Paragraphs>67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等线 Light</vt:lpstr>
      <vt:lpstr>等线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490739491@qq.com</dc:creator>
  <cp:lastModifiedBy>HH</cp:lastModifiedBy>
  <cp:revision>13</cp:revision>
  <dcterms:created xsi:type="dcterms:W3CDTF">2020-09-23T02:24:00Z</dcterms:created>
  <dcterms:modified xsi:type="dcterms:W3CDTF">2023-01-17T05:43:43Z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16487612104E43C699A715C27EA29FBF</vt:lpwstr>
  </property>
</Properties>
</file>